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2" r:id="rId1"/>
  </p:sldMasterIdLst>
  <p:sldIdLst>
    <p:sldId id="275" r:id="rId2"/>
    <p:sldId id="274" r:id="rId3"/>
    <p:sldId id="258" r:id="rId4"/>
    <p:sldId id="259" r:id="rId5"/>
    <p:sldId id="276" r:id="rId6"/>
    <p:sldId id="277" r:id="rId7"/>
    <p:sldId id="278" r:id="rId8"/>
    <p:sldId id="279" r:id="rId9"/>
    <p:sldId id="280" r:id="rId10"/>
    <p:sldId id="281" r:id="rId11"/>
    <p:sldId id="282" r:id="rId12"/>
    <p:sldId id="283" r:id="rId13"/>
    <p:sldId id="284" r:id="rId14"/>
    <p:sldId id="265" r:id="rId15"/>
    <p:sldId id="27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651" autoAdjust="0"/>
    <p:restoredTop sz="94660"/>
  </p:normalViewPr>
  <p:slideViewPr>
    <p:cSldViewPr snapToGrid="0">
      <p:cViewPr varScale="1">
        <p:scale>
          <a:sx n="82" d="100"/>
          <a:sy n="82" d="100"/>
        </p:scale>
        <p:origin x="87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5E694F5-742A-4C2C-B5EE-3C8885406342}" type="datetimeFigureOut">
              <a:rPr lang="en-IN" smtClean="0"/>
              <a:t>24-07-2022</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3403644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E694F5-742A-4C2C-B5EE-3C8885406342}" type="datetimeFigureOut">
              <a:rPr lang="en-IN" smtClean="0"/>
              <a:t>24-07-2022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1360457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E694F5-742A-4C2C-B5EE-3C8885406342}" type="datetimeFigureOut">
              <a:rPr lang="en-IN" smtClean="0"/>
              <a:t>24-07-2022</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34996DE-589A-4C15-85B3-41C12CAA774B}"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84868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5E694F5-742A-4C2C-B5EE-3C8885406342}" type="datetimeFigureOut">
              <a:rPr lang="en-IN" smtClean="0"/>
              <a:t>24-07-2022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2754710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5E694F5-742A-4C2C-B5EE-3C8885406342}" type="datetimeFigureOut">
              <a:rPr lang="en-IN" smtClean="0"/>
              <a:t>24-07-2022</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34996DE-589A-4C15-85B3-41C12CAA774B}"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863344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75E694F5-742A-4C2C-B5EE-3C8885406342}" type="datetimeFigureOut">
              <a:rPr lang="en-IN" smtClean="0"/>
              <a:t>24-07-2022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251627697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E694F5-742A-4C2C-B5EE-3C8885406342}" type="datetimeFigureOut">
              <a:rPr lang="en-IN" smtClean="0"/>
              <a:t>24-07-2022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16332173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E694F5-742A-4C2C-B5EE-3C8885406342}" type="datetimeFigureOut">
              <a:rPr lang="en-IN" smtClean="0"/>
              <a:t>24-07-2022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2272747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E694F5-742A-4C2C-B5EE-3C8885406342}" type="datetimeFigureOut">
              <a:rPr lang="en-IN" smtClean="0"/>
              <a:t>24-07-2022</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1198102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5E694F5-742A-4C2C-B5EE-3C8885406342}" type="datetimeFigureOut">
              <a:rPr lang="en-IN" smtClean="0"/>
              <a:t>24-07-2022</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3296318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E694F5-742A-4C2C-B5EE-3C8885406342}" type="datetimeFigureOut">
              <a:rPr lang="en-IN" smtClean="0"/>
              <a:t>24-07-2022</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2111346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5E694F5-742A-4C2C-B5EE-3C8885406342}" type="datetimeFigureOut">
              <a:rPr lang="en-IN" smtClean="0"/>
              <a:t>24-07-2022</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40229073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5E694F5-742A-4C2C-B5EE-3C8885406342}" type="datetimeFigureOut">
              <a:rPr lang="en-IN" smtClean="0"/>
              <a:t>24-07-2022</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4027566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5E694F5-742A-4C2C-B5EE-3C8885406342}" type="datetimeFigureOut">
              <a:rPr lang="en-IN" smtClean="0"/>
              <a:t>24-07-2022</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1841493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5E694F5-742A-4C2C-B5EE-3C8885406342}" type="datetimeFigureOut">
              <a:rPr lang="en-IN" smtClean="0"/>
              <a:t>24-07-2022</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341662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5E694F5-742A-4C2C-B5EE-3C8885406342}" type="datetimeFigureOut">
              <a:rPr lang="en-IN" smtClean="0"/>
              <a:t>24-07-2022</a:t>
            </a:fld>
            <a:endParaRPr lang="en-IN"/>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34996DE-589A-4C15-85B3-41C12CAA774B}" type="slidenum">
              <a:rPr lang="en-IN" smtClean="0"/>
              <a:t>‹#›</a:t>
            </a:fld>
            <a:endParaRPr lang="en-IN"/>
          </a:p>
        </p:txBody>
      </p:sp>
    </p:spTree>
    <p:extLst>
      <p:ext uri="{BB962C8B-B14F-4D97-AF65-F5344CB8AC3E}">
        <p14:creationId xmlns:p14="http://schemas.microsoft.com/office/powerpoint/2010/main" val="24947513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75E694F5-742A-4C2C-B5EE-3C8885406342}" type="datetimeFigureOut">
              <a:rPr lang="en-IN" smtClean="0"/>
              <a:t>24-07-2022</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34996DE-589A-4C15-85B3-41C12CAA774B}" type="slidenum">
              <a:rPr lang="en-IN" smtClean="0"/>
              <a:t>‹#›</a:t>
            </a:fld>
            <a:endParaRPr lang="en-IN"/>
          </a:p>
        </p:txBody>
      </p:sp>
    </p:spTree>
    <p:extLst>
      <p:ext uri="{BB962C8B-B14F-4D97-AF65-F5344CB8AC3E}">
        <p14:creationId xmlns:p14="http://schemas.microsoft.com/office/powerpoint/2010/main" val="2027777814"/>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5137873" y="1258123"/>
            <a:ext cx="6822067" cy="193622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400" dirty="0">
                <a:solidFill>
                  <a:schemeClr val="accent1">
                    <a:lumMod val="50000"/>
                  </a:schemeClr>
                </a:solidFill>
                <a:latin typeface="Eras Bold ITC" panose="020B0907030504020204" pitchFamily="34" charset="0"/>
                <a:ea typeface="+mj-ea"/>
                <a:cs typeface="+mj-cs"/>
              </a:rPr>
              <a:t>Title of the Project</a:t>
            </a:r>
          </a:p>
        </p:txBody>
      </p:sp>
      <p:sp>
        <p:nvSpPr>
          <p:cNvPr id="5" name="TextBox 4">
            <a:extLst>
              <a:ext uri="{FF2B5EF4-FFF2-40B4-BE49-F238E27FC236}">
                <a16:creationId xmlns:a16="http://schemas.microsoft.com/office/drawing/2014/main" id="{FD4AD314-2674-AAA0-5ABA-B5781E8948A3}"/>
              </a:ext>
            </a:extLst>
          </p:cNvPr>
          <p:cNvSpPr txBox="1"/>
          <p:nvPr/>
        </p:nvSpPr>
        <p:spPr>
          <a:xfrm>
            <a:off x="5137873" y="3322793"/>
            <a:ext cx="4389998" cy="681723"/>
          </a:xfrm>
          <a:prstGeom prst="rect">
            <a:avLst/>
          </a:prstGeom>
        </p:spPr>
        <p:txBody>
          <a:bodyPr vert="horz" lIns="91440" tIns="45720" rIns="91440" bIns="45720" rtlCol="0">
            <a:normAutofit/>
          </a:bodyPr>
          <a:lstStyle/>
          <a:p>
            <a:pPr>
              <a:lnSpc>
                <a:spcPct val="90000"/>
              </a:lnSpc>
              <a:spcAft>
                <a:spcPts val="600"/>
              </a:spcAft>
            </a:pPr>
            <a:r>
              <a:rPr lang="en-US" sz="3200" dirty="0">
                <a:solidFill>
                  <a:schemeClr val="accent2">
                    <a:lumMod val="50000"/>
                    <a:alpha val="60000"/>
                  </a:schemeClr>
                </a:solidFill>
              </a:rPr>
              <a:t>Created By</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l="18489" r="18489"/>
          <a:stretch/>
        </p:blipFill>
        <p:spPr>
          <a:xfrm rot="227471">
            <a:off x="1074705" y="1580784"/>
            <a:ext cx="3483654" cy="369643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52645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t="4" b="4"/>
          <a:stretch/>
        </p:blipFill>
        <p:spPr>
          <a:xfrm rot="742779">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962390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t="4" b="4"/>
          <a:stretch/>
        </p:blipFill>
        <p:spPr>
          <a:xfrm rot="21362849">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377920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t="4" b="4"/>
          <a:stretch/>
        </p:blipFill>
        <p:spPr>
          <a:xfrm rot="21362849">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7561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t="4" b="4"/>
          <a:stretch/>
        </p:blipFill>
        <p:spPr>
          <a:xfrm rot="20786716">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026110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5183972" y="242596"/>
            <a:ext cx="5282519" cy="2021050"/>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6000" kern="1200">
                <a:solidFill>
                  <a:schemeClr val="tx1"/>
                </a:solidFill>
                <a:latin typeface="Eras Bold ITC" panose="020B0907030504020204" pitchFamily="34" charset="0"/>
                <a:ea typeface="+mj-ea"/>
                <a:cs typeface="+mj-cs"/>
              </a:rPr>
              <a:t>Bilbiography</a:t>
            </a:r>
          </a:p>
        </p:txBody>
      </p:sp>
      <p:sp>
        <p:nvSpPr>
          <p:cNvPr id="5" name="TextBox 4">
            <a:extLst>
              <a:ext uri="{FF2B5EF4-FFF2-40B4-BE49-F238E27FC236}">
                <a16:creationId xmlns:a16="http://schemas.microsoft.com/office/drawing/2014/main" id="{FD4AD314-2674-AAA0-5ABA-B5781E8948A3}"/>
              </a:ext>
            </a:extLst>
          </p:cNvPr>
          <p:cNvSpPr txBox="1"/>
          <p:nvPr/>
        </p:nvSpPr>
        <p:spPr>
          <a:xfrm>
            <a:off x="4776924" y="1253121"/>
            <a:ext cx="5689567" cy="2179671"/>
          </a:xfrm>
          <a:prstGeom prst="rect">
            <a:avLst/>
          </a:prstGeom>
        </p:spPr>
        <p:txBody>
          <a:bodyPr vert="horz" lIns="91440" tIns="45720" rIns="91440" bIns="45720" rtlCol="0" anchor="ctr">
            <a:normAutofit/>
          </a:bodyPr>
          <a:lstStyle/>
          <a:p>
            <a:pPr marL="457200" indent="-457200">
              <a:lnSpc>
                <a:spcPct val="90000"/>
              </a:lnSpc>
              <a:spcBef>
                <a:spcPts val="1000"/>
              </a:spcBef>
              <a:buFont typeface="Arial" panose="020B0604020202020204" pitchFamily="34" charset="0"/>
              <a:buChar char="•"/>
            </a:pPr>
            <a:r>
              <a:rPr lang="en-US" sz="2800" kern="1200">
                <a:solidFill>
                  <a:schemeClr val="tx1"/>
                </a:solidFill>
                <a:latin typeface="Arial Narrow" panose="020B0606020202030204" pitchFamily="34" charset="0"/>
              </a:rPr>
              <a:t>1. Wikipedia.org - (For Information)</a:t>
            </a:r>
          </a:p>
          <a:p>
            <a:pPr marL="457200" indent="-457200">
              <a:lnSpc>
                <a:spcPct val="90000"/>
              </a:lnSpc>
              <a:spcBef>
                <a:spcPts val="1000"/>
              </a:spcBef>
              <a:buFont typeface="Arial" panose="020B0604020202020204" pitchFamily="34" charset="0"/>
              <a:buChar char="•"/>
            </a:pPr>
            <a:r>
              <a:rPr lang="en-US" sz="2800" kern="1200">
                <a:solidFill>
                  <a:schemeClr val="tx1"/>
                </a:solidFill>
                <a:latin typeface="Arial Narrow" panose="020B0606020202030204" pitchFamily="34" charset="0"/>
              </a:rPr>
              <a:t> 2 . Google.com/images - (For Images)</a:t>
            </a:r>
          </a:p>
        </p:txBody>
      </p:sp>
    </p:spTree>
    <p:extLst>
      <p:ext uri="{BB962C8B-B14F-4D97-AF65-F5344CB8AC3E}">
        <p14:creationId xmlns:p14="http://schemas.microsoft.com/office/powerpoint/2010/main" val="4175038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3454740" y="1583385"/>
            <a:ext cx="6099807" cy="3691230"/>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6000" kern="1200">
                <a:solidFill>
                  <a:schemeClr val="tx1"/>
                </a:solidFill>
                <a:latin typeface="Eras Bold ITC" panose="020B0907030504020204" pitchFamily="34" charset="0"/>
                <a:ea typeface="+mj-ea"/>
                <a:cs typeface="+mj-cs"/>
              </a:rPr>
              <a:t>Thankyou</a:t>
            </a:r>
          </a:p>
          <a:p>
            <a:pPr algn="ctr">
              <a:lnSpc>
                <a:spcPct val="90000"/>
              </a:lnSpc>
              <a:spcBef>
                <a:spcPct val="0"/>
              </a:spcBef>
              <a:spcAft>
                <a:spcPts val="600"/>
              </a:spcAft>
            </a:pPr>
            <a:r>
              <a:rPr lang="en-US" sz="6000">
                <a:latin typeface="Eras Bold ITC" panose="020B0907030504020204" pitchFamily="34" charset="0"/>
                <a:ea typeface="+mj-ea"/>
                <a:cs typeface="+mj-cs"/>
              </a:rPr>
              <a:t>For Watching</a:t>
            </a:r>
            <a:endParaRPr lang="en-US" sz="6000" kern="1200">
              <a:solidFill>
                <a:schemeClr val="tx1"/>
              </a:solidFill>
              <a:latin typeface="Eras Bold ITC" panose="020B0907030504020204" pitchFamily="34" charset="0"/>
              <a:ea typeface="+mj-ea"/>
              <a:cs typeface="+mj-cs"/>
            </a:endParaRPr>
          </a:p>
        </p:txBody>
      </p:sp>
    </p:spTree>
    <p:extLst>
      <p:ext uri="{BB962C8B-B14F-4D97-AF65-F5344CB8AC3E}">
        <p14:creationId xmlns:p14="http://schemas.microsoft.com/office/powerpoint/2010/main" val="2128982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665440" y="496827"/>
            <a:ext cx="9004460" cy="1113295"/>
          </a:xfrm>
          <a:prstGeom prst="rect">
            <a:avLst/>
          </a:prstGeom>
        </p:spPr>
        <p:txBody>
          <a:bodyPr vert="horz" lIns="91440" tIns="45720" rIns="91440" bIns="45720" rtlCol="0" anchor="t">
            <a:normAutofit/>
          </a:bodyPr>
          <a:lstStyle/>
          <a:p>
            <a:pPr algn="r">
              <a:lnSpc>
                <a:spcPct val="90000"/>
              </a:lnSpc>
              <a:spcBef>
                <a:spcPct val="0"/>
              </a:spcBef>
              <a:spcAft>
                <a:spcPts val="600"/>
              </a:spcAft>
            </a:pPr>
            <a:r>
              <a:rPr lang="en-US" sz="5400" kern="1200" dirty="0">
                <a:solidFill>
                  <a:schemeClr val="accent1">
                    <a:lumMod val="50000"/>
                  </a:schemeClr>
                </a:solidFill>
                <a:latin typeface="Amasis MT Pro Black" panose="02040A04050005020304" pitchFamily="18" charset="0"/>
                <a:ea typeface="+mj-ea"/>
                <a:cs typeface="+mj-cs"/>
              </a:rPr>
              <a:t>INDEX</a:t>
            </a:r>
          </a:p>
        </p:txBody>
      </p:sp>
      <p:sp>
        <p:nvSpPr>
          <p:cNvPr id="5" name="TextBox 4">
            <a:extLst>
              <a:ext uri="{FF2B5EF4-FFF2-40B4-BE49-F238E27FC236}">
                <a16:creationId xmlns:a16="http://schemas.microsoft.com/office/drawing/2014/main" id="{FD4AD314-2674-AAA0-5ABA-B5781E8948A3}"/>
              </a:ext>
            </a:extLst>
          </p:cNvPr>
          <p:cNvSpPr txBox="1"/>
          <p:nvPr/>
        </p:nvSpPr>
        <p:spPr>
          <a:xfrm>
            <a:off x="3620324" y="1740751"/>
            <a:ext cx="7711200" cy="3843029"/>
          </a:xfrm>
          <a:prstGeom prst="rect">
            <a:avLst/>
          </a:prstGeom>
        </p:spPr>
        <p:txBody>
          <a:bodyPr vert="horz" lIns="91440" tIns="45720" rIns="91440" bIns="45720" rtlCol="0">
            <a:normAutofit/>
          </a:bodyPr>
          <a:lstStyle/>
          <a:p>
            <a:pPr marL="228600" indent="-457200">
              <a:lnSpc>
                <a:spcPct val="90000"/>
              </a:lnSpc>
              <a:spcAft>
                <a:spcPts val="600"/>
              </a:spcAft>
              <a:buFont typeface="+mj-lt"/>
              <a:buAutoNum type="arabicPeriod"/>
            </a:pPr>
            <a:r>
              <a:rPr lang="en-US" sz="2800" dirty="0">
                <a:solidFill>
                  <a:schemeClr val="accent2">
                    <a:lumMod val="50000"/>
                    <a:alpha val="60000"/>
                  </a:schemeClr>
                </a:solidFill>
              </a:rPr>
              <a:t>Topic </a:t>
            </a:r>
          </a:p>
        </p:txBody>
      </p:sp>
    </p:spTree>
    <p:extLst>
      <p:ext uri="{BB962C8B-B14F-4D97-AF65-F5344CB8AC3E}">
        <p14:creationId xmlns:p14="http://schemas.microsoft.com/office/powerpoint/2010/main" val="42936339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158769" y="988972"/>
            <a:ext cx="9004460" cy="1113295"/>
          </a:xfrm>
          <a:prstGeom prst="rect">
            <a:avLst/>
          </a:prstGeom>
        </p:spPr>
        <p:txBody>
          <a:bodyPr vert="horz" lIns="91440" tIns="45720" rIns="91440" bIns="45720" rtlCol="0" anchor="t">
            <a:normAutofit/>
          </a:bodyPr>
          <a:lstStyle/>
          <a:p>
            <a:pPr algn="ctr">
              <a:lnSpc>
                <a:spcPct val="90000"/>
              </a:lnSpc>
              <a:spcBef>
                <a:spcPct val="0"/>
              </a:spcBef>
              <a:spcAft>
                <a:spcPts val="600"/>
              </a:spcAft>
            </a:pPr>
            <a:r>
              <a:rPr lang="en-US" sz="5400" kern="1200" dirty="0">
                <a:solidFill>
                  <a:schemeClr val="tx1"/>
                </a:solidFill>
                <a:latin typeface="Eras Bold ITC" panose="020B0907030504020204" pitchFamily="34" charset="0"/>
                <a:ea typeface="+mj-ea"/>
                <a:cs typeface="+mj-cs"/>
              </a:rPr>
              <a:t>Acknowledgement</a:t>
            </a:r>
          </a:p>
        </p:txBody>
      </p:sp>
      <p:sp>
        <p:nvSpPr>
          <p:cNvPr id="5" name="TextBox 4">
            <a:extLst>
              <a:ext uri="{FF2B5EF4-FFF2-40B4-BE49-F238E27FC236}">
                <a16:creationId xmlns:a16="http://schemas.microsoft.com/office/drawing/2014/main" id="{FD4AD314-2674-AAA0-5ABA-B5781E8948A3}"/>
              </a:ext>
            </a:extLst>
          </p:cNvPr>
          <p:cNvSpPr txBox="1"/>
          <p:nvPr/>
        </p:nvSpPr>
        <p:spPr>
          <a:xfrm>
            <a:off x="2702763" y="2445877"/>
            <a:ext cx="7711200" cy="3843029"/>
          </a:xfrm>
          <a:prstGeom prst="rect">
            <a:avLst/>
          </a:prstGeom>
        </p:spPr>
        <p:txBody>
          <a:bodyPr vert="horz" lIns="91440" tIns="45720" rIns="91440" bIns="45720" rtlCol="0">
            <a:normAutofit/>
          </a:bodyPr>
          <a:lstStyle/>
          <a:p>
            <a:pPr indent="-228600" algn="ctr">
              <a:lnSpc>
                <a:spcPct val="90000"/>
              </a:lnSpc>
              <a:spcAft>
                <a:spcPts val="600"/>
              </a:spcAft>
              <a:buFont typeface="Arial" panose="020B0604020202020204" pitchFamily="34" charset="0"/>
              <a:buChar char="•"/>
            </a:pPr>
            <a:r>
              <a:rPr lang="en-US" sz="2400" dirty="0">
                <a:solidFill>
                  <a:schemeClr val="tx1">
                    <a:alpha val="60000"/>
                  </a:schemeClr>
                </a:solidFill>
                <a:latin typeface="Arial Narrow" panose="020B0606020202030204" pitchFamily="34" charset="0"/>
              </a:rPr>
              <a:t>I would like to thank my subject teacher who gave me a golden opportunity to work on this project. I’d also like to express my gratitude to my school principal wholeheartedly.</a:t>
            </a:r>
          </a:p>
          <a:p>
            <a:pPr indent="-228600" algn="ctr">
              <a:lnSpc>
                <a:spcPct val="90000"/>
              </a:lnSpc>
              <a:spcAft>
                <a:spcPts val="600"/>
              </a:spcAft>
              <a:buFont typeface="Arial" panose="020B0604020202020204" pitchFamily="34" charset="0"/>
              <a:buChar char="•"/>
            </a:pPr>
            <a:endParaRPr lang="en-US" sz="2400" dirty="0">
              <a:solidFill>
                <a:schemeClr val="tx1">
                  <a:alpha val="60000"/>
                </a:schemeClr>
              </a:solidFill>
              <a:latin typeface="Arial Narrow" panose="020B0606020202030204" pitchFamily="34" charset="0"/>
            </a:endParaRPr>
          </a:p>
          <a:p>
            <a:pPr indent="-228600" algn="ctr">
              <a:lnSpc>
                <a:spcPct val="90000"/>
              </a:lnSpc>
              <a:spcAft>
                <a:spcPts val="600"/>
              </a:spcAft>
              <a:buFont typeface="Arial" panose="020B0604020202020204" pitchFamily="34" charset="0"/>
              <a:buChar char="•"/>
            </a:pPr>
            <a:r>
              <a:rPr lang="en-US" sz="2400" dirty="0">
                <a:solidFill>
                  <a:schemeClr val="tx1">
                    <a:alpha val="60000"/>
                  </a:schemeClr>
                </a:solidFill>
                <a:latin typeface="Arial Narrow" panose="020B0606020202030204" pitchFamily="34" charset="0"/>
              </a:rPr>
              <a:t>I must also thank my parents and friends for the immense support and help during this project. Without their help, completing this project would have been very difficult.</a:t>
            </a:r>
          </a:p>
        </p:txBody>
      </p:sp>
    </p:spTree>
    <p:extLst>
      <p:ext uri="{BB962C8B-B14F-4D97-AF65-F5344CB8AC3E}">
        <p14:creationId xmlns:p14="http://schemas.microsoft.com/office/powerpoint/2010/main" val="42078129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descr="A bird on a branch&#10;&#10;Description automatically generated with medium confidence">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l="5706" r="19300"/>
          <a:stretch/>
        </p:blipFill>
        <p:spPr>
          <a:xfrm rot="21362849">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91550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t="4" b="4"/>
          <a:stretch/>
        </p:blipFill>
        <p:spPr>
          <a:xfrm rot="701866">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864444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t="4" b="4"/>
          <a:stretch/>
        </p:blipFill>
        <p:spPr>
          <a:xfrm rot="982976">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90344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t="4" b="4"/>
          <a:stretch/>
        </p:blipFill>
        <p:spPr>
          <a:xfrm rot="21362849">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017746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t="4" b="4"/>
          <a:stretch/>
        </p:blipFill>
        <p:spPr>
          <a:xfrm rot="485961">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421637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AE1B027-0346-97B7-CBAD-9940B26AE362}"/>
              </a:ext>
            </a:extLst>
          </p:cNvPr>
          <p:cNvSpPr txBox="1"/>
          <p:nvPr/>
        </p:nvSpPr>
        <p:spPr>
          <a:xfrm>
            <a:off x="2017423" y="2026547"/>
            <a:ext cx="6138168" cy="14940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600" dirty="0">
                <a:latin typeface="Eras Bold ITC" panose="020B0907030504020204" pitchFamily="34" charset="0"/>
                <a:ea typeface="+mj-ea"/>
                <a:cs typeface="+mj-cs"/>
              </a:rPr>
              <a:t>1. Title One</a:t>
            </a:r>
          </a:p>
        </p:txBody>
      </p:sp>
      <p:sp>
        <p:nvSpPr>
          <p:cNvPr id="5" name="TextBox 4">
            <a:extLst>
              <a:ext uri="{FF2B5EF4-FFF2-40B4-BE49-F238E27FC236}">
                <a16:creationId xmlns:a16="http://schemas.microsoft.com/office/drawing/2014/main" id="{FD4AD314-2674-AAA0-5ABA-B5781E8948A3}"/>
              </a:ext>
            </a:extLst>
          </p:cNvPr>
          <p:cNvSpPr txBox="1"/>
          <p:nvPr/>
        </p:nvSpPr>
        <p:spPr>
          <a:xfrm>
            <a:off x="2024743" y="3784471"/>
            <a:ext cx="9909109" cy="238922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solidFill>
                  <a:schemeClr val="tx1">
                    <a:alpha val="60000"/>
                  </a:schemeClr>
                </a:solidFill>
              </a:rPr>
              <a:t>Lorem ipsum dolor sit </a:t>
            </a:r>
            <a:r>
              <a:rPr lang="en-US" sz="2000" dirty="0" err="1">
                <a:solidFill>
                  <a:schemeClr val="tx1">
                    <a:alpha val="60000"/>
                  </a:schemeClr>
                </a:solidFill>
              </a:rPr>
              <a:t>amet</a:t>
            </a:r>
            <a:r>
              <a:rPr lang="en-US" sz="2000">
                <a:solidFill>
                  <a:schemeClr val="tx1">
                    <a:alpha val="60000"/>
                  </a:schemeClr>
                </a:solidFill>
              </a:rPr>
              <a: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a:t>
            </a:r>
          </a:p>
        </p:txBody>
      </p:sp>
      <p:pic>
        <p:nvPicPr>
          <p:cNvPr id="6" name="Picture 5">
            <a:extLst>
              <a:ext uri="{FF2B5EF4-FFF2-40B4-BE49-F238E27FC236}">
                <a16:creationId xmlns:a16="http://schemas.microsoft.com/office/drawing/2014/main" id="{77A4B233-293F-4DF6-D82C-EE7010DFAB7B}"/>
              </a:ext>
            </a:extLst>
          </p:cNvPr>
          <p:cNvPicPr>
            <a:picLocks noChangeAspect="1"/>
          </p:cNvPicPr>
          <p:nvPr/>
        </p:nvPicPr>
        <p:blipFill rotWithShape="1">
          <a:blip r:embed="rId2">
            <a:extLst>
              <a:ext uri="{28A0092B-C50C-407E-A947-70E740481C1C}">
                <a14:useLocalDpi xmlns:a14="http://schemas.microsoft.com/office/drawing/2010/main" val="0"/>
              </a:ext>
            </a:extLst>
          </a:blip>
          <a:srcRect t="4" b="4"/>
          <a:stretch/>
        </p:blipFill>
        <p:spPr>
          <a:xfrm rot="21362849">
            <a:off x="8453532" y="495956"/>
            <a:ext cx="2497495" cy="24944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3408248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TM02892315[[fn=Wisp]]</Template>
  <TotalTime>62</TotalTime>
  <Words>910</Words>
  <Application>Microsoft Office PowerPoint</Application>
  <PresentationFormat>Widescreen</PresentationFormat>
  <Paragraphs>33</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Amasis MT Pro Black</vt:lpstr>
      <vt:lpstr>Arial</vt:lpstr>
      <vt:lpstr>Arial Narrow</vt:lpstr>
      <vt:lpstr>Century Gothic</vt:lpstr>
      <vt:lpstr>Eras Bold ITC</vt:lpstr>
      <vt:lpstr>Wingdings 3</vt:lpstr>
      <vt:lpstr>Wisp</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Syedhamza  2233</dc:creator>
  <cp:lastModifiedBy>Syedhamza  2233</cp:lastModifiedBy>
  <cp:revision>30</cp:revision>
  <dcterms:created xsi:type="dcterms:W3CDTF">2022-07-24T05:20:08Z</dcterms:created>
  <dcterms:modified xsi:type="dcterms:W3CDTF">2022-07-24T10:48:06Z</dcterms:modified>
</cp:coreProperties>
</file>

<file path=docProps/thumbnail.jpeg>
</file>